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5" y="250632"/>
            <a:ext cx="7326457" cy="544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58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14" y="438545"/>
            <a:ext cx="7326457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4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10" y="439424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3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97" y="1160640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41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147762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3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92" y="774275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80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53" y="658364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089" y="864426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77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302" y="246241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57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eatidal akram</dc:creator>
  <cp:lastModifiedBy>eatidal akram</cp:lastModifiedBy>
  <cp:revision>11</cp:revision>
  <dcterms:created xsi:type="dcterms:W3CDTF">2018-12-08T20:34:13Z</dcterms:created>
  <dcterms:modified xsi:type="dcterms:W3CDTF">2018-12-08T20:40:58Z</dcterms:modified>
</cp:coreProperties>
</file>